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0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1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1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8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8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3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97B5-C893-4095-8357-5919F9CF5B2F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3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42460"/>
            <a:ext cx="9144000" cy="2387600"/>
          </a:xfrm>
        </p:spPr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FIJI HYDROGRAPHIC OFFICE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ABEL PHILIP RONALD LAGIVOLA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0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2038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Self introduction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606401"/>
              </p:ext>
            </p:extLst>
          </p:nvPr>
        </p:nvGraphicFramePr>
        <p:xfrm>
          <a:off x="571500" y="1758422"/>
          <a:ext cx="8864599" cy="53949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18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5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734">
                <a:tc>
                  <a:txBody>
                    <a:bodyPr/>
                    <a:lstStyle/>
                    <a:p>
                      <a:r>
                        <a:rPr lang="en-US" dirty="0"/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ABEL PHILIP RONALD LAGIVOLA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734">
                <a:tc>
                  <a:txBody>
                    <a:bodyPr/>
                    <a:lstStyle/>
                    <a:p>
                      <a:r>
                        <a:rPr lang="en-US" dirty="0"/>
                        <a:t>Alumni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734"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REPUBLIC OF FIJI ISLANDS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734">
                <a:tc>
                  <a:txBody>
                    <a:bodyPr/>
                    <a:lstStyle/>
                    <a:p>
                      <a:r>
                        <a:rPr lang="en-US" dirty="0"/>
                        <a:t>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FIJI HYDROGRAPHIC OFFICE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734">
                <a:tc>
                  <a:txBody>
                    <a:bodyPr/>
                    <a:lstStyle/>
                    <a:p>
                      <a:r>
                        <a:rPr lang="en-US" dirty="0"/>
                        <a:t>Position/Job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MARINE CARTOGRAPHER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0907">
                <a:tc>
                  <a:txBody>
                    <a:bodyPr/>
                    <a:lstStyle/>
                    <a:p>
                      <a:r>
                        <a:rPr lang="en-US" dirty="0"/>
                        <a:t>Current job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 assist Chief Cartographer in the preparation of chart schemes and chart production programme.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 carry out research into source material. Write specifications for the compilation of new charts and new editions.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 provide guidance to subordinates in chart compilation and reproduction processes.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 carry out first edit of compilation to ensure source data has been correctly used, ensure accuracy standards is achieved and specifications followed.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 verify the proofs after first revision and check that the subsequent amendments have been carried out.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 check the evaluated data and proposals for chart action before submission to Chief Cartographer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Analyze and verify geospatial data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 provide initial on-the-job training to subordinates and co-ordinate external training.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616694" y="2092130"/>
            <a:ext cx="2257425" cy="2752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Please put your photo here!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ACFDE2-3EFF-4F75-B46C-AB410E087C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339" y="2047588"/>
            <a:ext cx="2269745" cy="287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6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r>
              <a:rPr lang="en-US" dirty="0"/>
              <a:t>My aspiration is to excel in my current role and some day lead FHOs Charting branch and enhance the capability of the Charting Team.</a:t>
            </a:r>
          </a:p>
          <a:p>
            <a:r>
              <a:rPr lang="en-US" dirty="0"/>
              <a:t>Current project involves the conversion of Fiji Chart Folio from local datum to the WGS 84 datum</a:t>
            </a:r>
          </a:p>
          <a:p>
            <a:r>
              <a:rPr lang="en-US" dirty="0"/>
              <a:t>Successful completion of the official Special Chart F6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2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 learned from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r>
              <a:rPr lang="en-US" dirty="0"/>
              <a:t>Some of the lessons learnt are as follows</a:t>
            </a:r>
          </a:p>
          <a:p>
            <a:pPr marL="514350" indent="-514350">
              <a:buAutoNum type="arabicPeriod"/>
            </a:pPr>
            <a:r>
              <a:rPr lang="en-US" dirty="0"/>
              <a:t>Importance of understanding the basic principles of chart production and appreciating the conventional methods of compilation</a:t>
            </a:r>
          </a:p>
          <a:p>
            <a:pPr marL="514350" indent="-514350">
              <a:buAutoNum type="arabicPeriod"/>
            </a:pPr>
            <a:r>
              <a:rPr lang="en-US" dirty="0"/>
              <a:t>Always have a paper trail especially in this digital age</a:t>
            </a:r>
          </a:p>
          <a:p>
            <a:pPr marL="514350" indent="-514350">
              <a:buAutoNum type="arabicPeriod"/>
            </a:pPr>
            <a:r>
              <a:rPr lang="en-US" dirty="0"/>
              <a:t> The complexity and skill required to compile ENC cells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Suggestion for the future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r>
              <a:rPr lang="en-US" dirty="0"/>
              <a:t>Having an E-Based platform to enable alumni’s to discuss and share ideas, assist each other with issues/difficulties/limitations they face in their respective HO’s</a:t>
            </a: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7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88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8159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335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Aharoni</vt:lpstr>
      <vt:lpstr>Arial</vt:lpstr>
      <vt:lpstr>Calibri</vt:lpstr>
      <vt:lpstr>Calibri Light</vt:lpstr>
      <vt:lpstr>Times New Roman</vt:lpstr>
      <vt:lpstr>Verdana</vt:lpstr>
      <vt:lpstr>Office Theme</vt:lpstr>
      <vt:lpstr>FIJI HYDROGRAPHIC OFFICE</vt:lpstr>
      <vt:lpstr> Self introduction</vt:lpstr>
      <vt:lpstr> My career path and projects / Achievements</vt:lpstr>
      <vt:lpstr>Lessons learned from CHART Course</vt:lpstr>
      <vt:lpstr>Suggestion for the future</vt:lpstr>
      <vt:lpstr>PowerPoint Presentation</vt:lpstr>
    </vt:vector>
  </TitlesOfParts>
  <Company>IHO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POJ</dc:creator>
  <cp:lastModifiedBy>CARIS</cp:lastModifiedBy>
  <cp:revision>12</cp:revision>
  <dcterms:created xsi:type="dcterms:W3CDTF">2019-10-04T14:42:16Z</dcterms:created>
  <dcterms:modified xsi:type="dcterms:W3CDTF">2012-04-01T15:51:30Z</dcterms:modified>
</cp:coreProperties>
</file>